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316" y="83673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、公司概况及资质文件。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及案例图片（包含项目名称、合作过的医疗机构、学校、大型企业等的合同金额、合同时间等）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设备情况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indent="0" fontAlgn="auto">
              <a:lnSpc>
                <a:spcPct val="150000"/>
              </a:lnSpc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请汇报针对适合我院厨房设备采购项目配置方案，包括但不限于具体设备型号、价格、拆卸及安装情况、实施期限、售后服务、合理化意见等等，有何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亮点或优势（服务或设备）</a:t>
            </a: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8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319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4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方正仿宋_GB2312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杨</cp:lastModifiedBy>
  <cp:revision>71</cp:revision>
  <dcterms:created xsi:type="dcterms:W3CDTF">2020-01-14T01:01:00Z</dcterms:created>
  <dcterms:modified xsi:type="dcterms:W3CDTF">2025-09-03T02:27:14Z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8F6DA629CD1B41978385431EF3C233DE_13</vt:lpwstr>
  </property>
</Properties>
</file>